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65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31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28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12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4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4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8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1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72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79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57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92A68E-1683-4338-B105-36720237B07C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1EE50A-45C3-43C5-ACE5-FD2D7BF6E33D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43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458197B-E115-4873-A3CA-2A149167D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836549"/>
            <a:ext cx="6275667" cy="3184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926080"/>
          </a:xfrm>
        </p:spPr>
        <p:txBody>
          <a:bodyPr>
            <a:normAutofit/>
          </a:bodyPr>
          <a:lstStyle/>
          <a:p>
            <a:r>
              <a:rPr lang="en-AU" sz="4400">
                <a:solidFill>
                  <a:srgbClr val="FFFFFF"/>
                </a:solidFill>
              </a:rPr>
              <a:t>OBS Install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96885" y="3578084"/>
            <a:ext cx="3659246" cy="2639835"/>
          </a:xfrm>
        </p:spPr>
        <p:txBody>
          <a:bodyPr>
            <a:normAutofit/>
          </a:bodyPr>
          <a:lstStyle/>
          <a:p>
            <a:r>
              <a:rPr lang="en-AU" sz="1500" dirty="0">
                <a:solidFill>
                  <a:srgbClr val="FFFFFF"/>
                </a:solidFill>
              </a:rPr>
              <a:t>March 2020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659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‘Display Capture’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3530" r="60384"/>
          <a:stretch/>
        </p:blipFill>
        <p:spPr>
          <a:xfrm>
            <a:off x="2079380" y="1902284"/>
            <a:ext cx="6727736" cy="427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0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Leave create new selected click OK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0238" y="2209800"/>
            <a:ext cx="33718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7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It should by default select your display </a:t>
            </a:r>
            <a:br>
              <a:rPr lang="en-AU" dirty="0"/>
            </a:br>
            <a:r>
              <a:rPr lang="en-AU" sz="3600" dirty="0"/>
              <a:t>(if you have multiple monitors choose your main display from the dropdown)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913374"/>
            <a:ext cx="4745763" cy="4022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02306B-3756-40B0-94E5-27A659390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589" y="1782364"/>
            <a:ext cx="4900321" cy="415373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E08D237-C37E-490E-B789-FA495BDCA6DC}"/>
              </a:ext>
            </a:extLst>
          </p:cNvPr>
          <p:cNvCxnSpPr/>
          <p:nvPr/>
        </p:nvCxnSpPr>
        <p:spPr>
          <a:xfrm flipV="1">
            <a:off x="3993502" y="3429000"/>
            <a:ext cx="2844087" cy="340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62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It should by default select your display </a:t>
            </a:r>
            <a:br>
              <a:rPr lang="en-AU" dirty="0"/>
            </a:br>
            <a:r>
              <a:rPr lang="en-AU" sz="3600" dirty="0"/>
              <a:t>Make sure capture cursor is ticked. Click OK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806" y="1837874"/>
            <a:ext cx="4745763" cy="4022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2F5A94-A9AD-48D2-BD76-BDD04F380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922" y="1782364"/>
            <a:ext cx="4900321" cy="415373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71FCA6-E981-4EDC-9FE8-D7D841B8B8EA}"/>
              </a:ext>
            </a:extLst>
          </p:cNvPr>
          <p:cNvCxnSpPr/>
          <p:nvPr/>
        </p:nvCxnSpPr>
        <p:spPr>
          <a:xfrm flipV="1">
            <a:off x="3993502" y="3429000"/>
            <a:ext cx="2844087" cy="340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6022EB80-FA1C-4F18-86D7-7BB093BD4EBC}"/>
              </a:ext>
            </a:extLst>
          </p:cNvPr>
          <p:cNvSpPr/>
          <p:nvPr/>
        </p:nvSpPr>
        <p:spPr>
          <a:xfrm>
            <a:off x="7038363" y="4756558"/>
            <a:ext cx="947956" cy="419449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190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Please Resume The </a:t>
            </a:r>
            <a:r>
              <a:rPr lang="en-AU" dirty="0"/>
              <a:t>V</a:t>
            </a:r>
            <a:r>
              <a:rPr lang="en-AU"/>
              <a:t>ideo</a:t>
            </a:r>
            <a:endParaRPr lang="en-AU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59B3EC8-E59C-41C2-97ED-9FA2FB133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601" y="1846263"/>
            <a:ext cx="7917124" cy="4022725"/>
          </a:xfrm>
        </p:spPr>
      </p:pic>
    </p:spTree>
    <p:extLst>
      <p:ext uri="{BB962C8B-B14F-4D97-AF65-F5344CB8AC3E}">
        <p14:creationId xmlns:p14="http://schemas.microsoft.com/office/powerpoint/2010/main" val="182017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Open the downloader launcher </a:t>
            </a:r>
            <a:br>
              <a:rPr lang="en-AU" dirty="0"/>
            </a:br>
            <a:r>
              <a:rPr lang="en-AU" dirty="0"/>
              <a:t>(Click yes if it asks for permission)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6100" y="3714750"/>
            <a:ext cx="86201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4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next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0150" y="1971675"/>
            <a:ext cx="47720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9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I Agree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2009775"/>
            <a:ext cx="4752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3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Click Next </a:t>
            </a:r>
            <a:br>
              <a:rPr lang="en-AU" dirty="0"/>
            </a:br>
            <a:r>
              <a:rPr lang="en-AU" sz="4000" dirty="0"/>
              <a:t>(only change the directory if you’re an advanced user)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2009775"/>
            <a:ext cx="4752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3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Install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2009775"/>
            <a:ext cx="4752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9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Finish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9675" y="2009775"/>
            <a:ext cx="47529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5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OBS Should Open By Default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2878" y="1846263"/>
            <a:ext cx="742656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0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Click The + button under sources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0812" r="49201"/>
          <a:stretch/>
        </p:blipFill>
        <p:spPr>
          <a:xfrm>
            <a:off x="97041" y="2060039"/>
            <a:ext cx="11997918" cy="24548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31368" y="3625516"/>
            <a:ext cx="705853" cy="6577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0983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88B82621F9AD438F11FF046FB48566" ma:contentTypeVersion="13" ma:contentTypeDescription="Create a new document." ma:contentTypeScope="" ma:versionID="08bf1e5b7d35421f3bc65e264b6ffaa8">
  <xsd:schema xmlns:xsd="http://www.w3.org/2001/XMLSchema" xmlns:xs="http://www.w3.org/2001/XMLSchema" xmlns:p="http://schemas.microsoft.com/office/2006/metadata/properties" xmlns:ns3="fedab703-7244-4704-a7b1-608017859ce0" xmlns:ns4="3592fbde-7bb6-4bd7-b341-92bce4d9164a" targetNamespace="http://schemas.microsoft.com/office/2006/metadata/properties" ma:root="true" ma:fieldsID="e7a8ffaaa7d480f5da2072667c4a980e" ns3:_="" ns4:_="">
    <xsd:import namespace="fedab703-7244-4704-a7b1-608017859ce0"/>
    <xsd:import namespace="3592fbde-7bb6-4bd7-b341-92bce4d916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dab703-7244-4704-a7b1-608017859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2fbde-7bb6-4bd7-b341-92bce4d91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51461D-3EFD-4116-97A1-4DFD51E36A4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592fbde-7bb6-4bd7-b341-92bce4d9164a"/>
    <ds:schemaRef ds:uri="http://purl.org/dc/elements/1.1/"/>
    <ds:schemaRef ds:uri="http://schemas.microsoft.com/office/2006/metadata/properties"/>
    <ds:schemaRef ds:uri="fedab703-7244-4704-a7b1-608017859ce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87FE35-AEEC-4717-846C-615455E7A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dab703-7244-4704-a7b1-608017859ce0"/>
    <ds:schemaRef ds:uri="3592fbde-7bb6-4bd7-b341-92bce4d91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882F4A-7EF3-475B-9B32-BBEF9BE3F0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OBS Install Guide</vt:lpstr>
      <vt:lpstr>Open the downloader launcher  (Click yes if it asks for permission)</vt:lpstr>
      <vt:lpstr>Click next</vt:lpstr>
      <vt:lpstr>Click I Agree</vt:lpstr>
      <vt:lpstr>Click Next  (only change the directory if you’re an advanced user) </vt:lpstr>
      <vt:lpstr>Click Install</vt:lpstr>
      <vt:lpstr>Click Finish</vt:lpstr>
      <vt:lpstr>OBS Should Open By Default</vt:lpstr>
      <vt:lpstr>Click The + button under sources</vt:lpstr>
      <vt:lpstr>Click ‘Display Capture’</vt:lpstr>
      <vt:lpstr>Leave create new selected click OK</vt:lpstr>
      <vt:lpstr>It should by default select your display  (if you have multiple monitors choose your main display from the dropdown)</vt:lpstr>
      <vt:lpstr>It should by default select your display  Make sure capture cursor is ticked. Click OK</vt:lpstr>
      <vt:lpstr>Please Resume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 Install Guide</dc:title>
  <dc:creator>Ben Rogers</dc:creator>
  <cp:lastModifiedBy>Ben Rogers</cp:lastModifiedBy>
  <cp:revision>2</cp:revision>
  <dcterms:created xsi:type="dcterms:W3CDTF">2020-03-26T02:40:16Z</dcterms:created>
  <dcterms:modified xsi:type="dcterms:W3CDTF">2020-03-26T04:23:41Z</dcterms:modified>
</cp:coreProperties>
</file>